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54"/>
  </p:notesMasterIdLst>
  <p:sldIdLst>
    <p:sldId id="256" r:id="rId3"/>
    <p:sldId id="292" r:id="rId4"/>
    <p:sldId id="342" r:id="rId5"/>
    <p:sldId id="293" r:id="rId6"/>
    <p:sldId id="294" r:id="rId7"/>
    <p:sldId id="295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7" r:id="rId35"/>
    <p:sldId id="318" r:id="rId36"/>
    <p:sldId id="319" r:id="rId37"/>
    <p:sldId id="320" r:id="rId38"/>
    <p:sldId id="291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8" r:id="rId49"/>
    <p:sldId id="339" r:id="rId50"/>
    <p:sldId id="340" r:id="rId51"/>
    <p:sldId id="341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09/11/2017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17" y="16278"/>
            <a:ext cx="8944383" cy="63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77</TotalTime>
  <Words>401</Words>
  <Application>Microsoft Office PowerPoint</Application>
  <PresentationFormat>Grand écran</PresentationFormat>
  <Paragraphs>71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Benoit Amelie</cp:lastModifiedBy>
  <cp:revision>11</cp:revision>
  <dcterms:created xsi:type="dcterms:W3CDTF">2017-11-02T11:59:56Z</dcterms:created>
  <dcterms:modified xsi:type="dcterms:W3CDTF">2017-11-09T17:38:52Z</dcterms:modified>
</cp:coreProperties>
</file>